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600" y="-1603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28/5/2021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28/5/2021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FOXLINE SOLUTIONS AE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που εδρεύει στην περιφέρεια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ATTIKHS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50.000,00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€ εκ των οποίων η δημόσια δαπάνη ανέρχεται σε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25.000,00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197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ΑΝΑΣΤΑΣΙΑ ΓΚΕΚΑ</cp:lastModifiedBy>
  <cp:revision>45</cp:revision>
  <dcterms:created xsi:type="dcterms:W3CDTF">2018-02-13T12:16:57Z</dcterms:created>
  <dcterms:modified xsi:type="dcterms:W3CDTF">2021-05-28T10:07:00Z</dcterms:modified>
</cp:coreProperties>
</file>